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3021" autoAdjust="0"/>
  </p:normalViewPr>
  <p:slideViewPr>
    <p:cSldViewPr snapToGrid="0">
      <p:cViewPr varScale="1">
        <p:scale>
          <a:sx n="95" d="100"/>
          <a:sy n="95" d="100"/>
        </p:scale>
        <p:origin x="11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29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4B7BA8-ADC8-496B-A034-2C95918DA4DF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E8843A-7FCB-4DBF-B8BC-94B5AC132D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127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BA11CB-8ACA-41E7-925B-EA4B42EE3323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1143001"/>
            <a:ext cx="5486400" cy="3086100"/>
          </a:xfrm>
          <a:prstGeom prst="rect">
            <a:avLst/>
          </a:prstGeom>
        </p:spPr>
      </p:pic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4444" y="8492791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600" b="1"/>
            </a:lvl1pPr>
          </a:lstStyle>
          <a:p>
            <a:fld id="{800C564D-AF6E-47C7-A981-3F13977D3E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8414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marR="0" lvl="0" indent="-342900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200" b="1" u="sng" kern="1200" dirty="0" smtClean="0">
                <a:solidFill>
                  <a:srgbClr val="A9D18E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Guidance for the presentation:</a:t>
            </a:r>
            <a:r>
              <a:rPr lang="en-GB" sz="1200" kern="1200" dirty="0" smtClean="0">
                <a:solidFill>
                  <a:srgbClr val="A9D18E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n-GB" sz="1200" kern="1200" dirty="0" smtClean="0">
                <a:solidFill>
                  <a:srgbClr val="A9D18E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1200" kern="1200" dirty="0" smtClean="0">
                <a:solidFill>
                  <a:srgbClr val="A9D18E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Presenter has 20 minutes.</a:t>
            </a:r>
            <a:endParaRPr lang="en-US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sz="1200" kern="1200" dirty="0" smtClean="0">
                <a:solidFill>
                  <a:srgbClr val="A9D18E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Presentation to have around 10-15 slides </a:t>
            </a:r>
            <a:endParaRPr lang="en-US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kern="1200" dirty="0" smtClean="0">
                <a:solidFill>
                  <a:srgbClr val="A9D18E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Please use graphs, charts and tables if possible</a:t>
            </a:r>
            <a:endParaRPr lang="en-US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kern="1200" dirty="0" smtClean="0">
                <a:solidFill>
                  <a:srgbClr val="A9D18E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(depending the content on slides); If more content on a slide please limit the slides to 15. </a:t>
            </a:r>
            <a:endParaRPr lang="en-US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kern="1200" dirty="0" smtClean="0">
                <a:solidFill>
                  <a:srgbClr val="A9D18E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Please do not exceed more than 4-6 bullet point per slide</a:t>
            </a:r>
            <a:endParaRPr lang="en-US" sz="12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kern="1200" dirty="0" smtClean="0">
                <a:solidFill>
                  <a:srgbClr val="A9D18E"/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Above is for guidance only; the brevity of presentation and key message should be considered and detailed explanation may be left for the discussion post presentation</a:t>
            </a:r>
            <a:endParaRPr lang="fa-IR" sz="1200" kern="1200" dirty="0" smtClean="0">
              <a:solidFill>
                <a:srgbClr val="A9D18E"/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b="1" u="sng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Guidance for the slide: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Cover slide with title of the presentation and the presenter’s details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Text size: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48 for the title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2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40 for the presenter’s details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564D-AF6E-47C7-A981-3F13977D3ED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5720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Guidance:</a:t>
            </a:r>
            <a:r>
              <a:rPr lang="en-GB" sz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n-GB" sz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Slide 10: Key recommendations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564D-AF6E-47C7-A981-3F13977D3ED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150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Guidance for the slide:</a:t>
            </a:r>
            <a:r>
              <a:rPr lang="en-GB" sz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n-GB" sz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Contents of the presentation: </a:t>
            </a:r>
            <a:r>
              <a:rPr lang="en-US" sz="12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/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Explaining the key issues the presentation going to cover under the sub themes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564D-AF6E-47C7-A981-3F13977D3ED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073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Slide#3</a:t>
            </a:r>
          </a:p>
          <a:p>
            <a:pPr marR="0" lvl="0" algn="l">
              <a:spcBef>
                <a:spcPts val="0"/>
              </a:spcBef>
              <a:spcAft>
                <a:spcPts val="0"/>
              </a:spcAft>
            </a:pPr>
            <a:r>
              <a:rPr lang="en-GB" sz="12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Guidance for the slide:</a:t>
            </a:r>
            <a:r>
              <a:rPr lang="en-GB" sz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n-GB" sz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Slide 3 – 8 Contexts and analysis of the situation (core of the presentation)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Use any of the slide format (3-8)  </a:t>
            </a:r>
            <a:endParaRPr lang="en-US" sz="1200" dirty="0" smtClean="0"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564D-AF6E-47C7-A981-3F13977D3ED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85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Slide #4</a:t>
            </a:r>
          </a:p>
          <a:p>
            <a:pPr marR="0" lvl="0" algn="l">
              <a:spcBef>
                <a:spcPts val="0"/>
              </a:spcBef>
              <a:spcAft>
                <a:spcPts val="0"/>
              </a:spcAft>
            </a:pPr>
            <a:r>
              <a:rPr lang="en-GB" sz="12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Guidance for the slide:</a:t>
            </a:r>
            <a:r>
              <a:rPr lang="en-GB" sz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n-GB" sz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Slide 3 – 8 Contexts and analysis of the situation (core of the presentation)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Use any of the slide format (3-8)   </a:t>
            </a:r>
            <a:endParaRPr lang="en-US" sz="1200" dirty="0" smtClean="0">
              <a:solidFill>
                <a:schemeClr val="accent6">
                  <a:lumMod val="60000"/>
                  <a:lumOff val="40000"/>
                </a:schemeClr>
              </a:solidFill>
              <a:effectLst/>
              <a:latin typeface="Trebuchet MS" panose="020B060302020202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564D-AF6E-47C7-A981-3F13977D3ED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32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564D-AF6E-47C7-A981-3F13977D3ED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8701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564D-AF6E-47C7-A981-3F13977D3ED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531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564D-AF6E-47C7-A981-3F13977D3ED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722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564D-AF6E-47C7-A981-3F13977D3ED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52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u="sng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Guidance:</a:t>
            </a:r>
            <a:r>
              <a:rPr lang="en-GB" sz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/>
            </a:r>
            <a:br>
              <a:rPr lang="en-GB" sz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</a:br>
            <a:r>
              <a:rPr lang="en-GB" sz="1200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Trebuchet MS" panose="020B0603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Slide 9: Key inference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0C564D-AF6E-47C7-A981-3F13977D3ED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09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00366"/>
            <a:ext cx="2743200" cy="365125"/>
          </a:xfrm>
        </p:spPr>
        <p:txBody>
          <a:bodyPr/>
          <a:lstStyle/>
          <a:p>
            <a:fld id="{8FCBD7D7-D030-45C6-98CF-F57EC1C0EAE4}" type="slidenum">
              <a:rPr lang="en-US" smtClean="0"/>
              <a:t>‹#›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7794" y="6010102"/>
            <a:ext cx="798427" cy="7738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794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D7D7-D030-45C6-98CF-F57EC1C0E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194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D7D7-D030-45C6-98CF-F57EC1C0E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958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D7D7-D030-45C6-98CF-F57EC1C0E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092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D7D7-D030-45C6-98CF-F57EC1C0E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419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D7D7-D030-45C6-98CF-F57EC1C0E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7417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D7D7-D030-45C6-98CF-F57EC1C0E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797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D7D7-D030-45C6-98CF-F57EC1C0E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776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D7D7-D030-45C6-98CF-F57EC1C0E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608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D7D7-D030-45C6-98CF-F57EC1C0E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779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D7D7-D030-45C6-98CF-F57EC1C0E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84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BD7D7-D030-45C6-98CF-F57EC1C0EA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406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413C8CB1-7C90-938D-BEE2-C10E05294EF3}"/>
              </a:ext>
            </a:extLst>
          </p:cNvPr>
          <p:cNvSpPr txBox="1">
            <a:spLocks/>
          </p:cNvSpPr>
          <p:nvPr/>
        </p:nvSpPr>
        <p:spPr>
          <a:xfrm>
            <a:off x="1742114" y="1750221"/>
            <a:ext cx="9144000" cy="2387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CA" sz="4800" b="0" i="0" u="none" strike="noStrike" kern="120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Segoe UI Black"/>
                <a:ea typeface="+mj-ea"/>
                <a:cs typeface="Segoe UI"/>
              </a:rPr>
              <a:t>Climate Changes and its impact on surface water and ground water </a:t>
            </a:r>
            <a:endParaRPr kumimoji="0" lang="en-CA" sz="48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Segoe UI Black"/>
              <a:ea typeface="+mj-ea"/>
              <a:cs typeface="Segoe UI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CF25EFC3-4B66-F740-3078-CE8FF233C354}"/>
              </a:ext>
            </a:extLst>
          </p:cNvPr>
          <p:cNvSpPr txBox="1">
            <a:spLocks/>
          </p:cNvSpPr>
          <p:nvPr/>
        </p:nvSpPr>
        <p:spPr>
          <a:xfrm>
            <a:off x="1465277" y="4061065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rgbClr val="0070C0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CA" sz="40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Prof. XXX, PhD</a:t>
            </a:r>
            <a:endParaRPr kumimoji="0" lang="en-CA" sz="4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Segoe UI" panose="020B0502040204020203" pitchFamily="34" charset="0"/>
              <a:ea typeface="+mn-ea"/>
              <a:cs typeface="Segoe UI" panose="020B0502040204020203" pitchFamily="34" charset="0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D7D7-D030-45C6-98CF-F57EC1C0EAE4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73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2FAB0-4D57-C44C-E171-4348095430CF}"/>
              </a:ext>
            </a:extLst>
          </p:cNvPr>
          <p:cNvSpPr txBox="1">
            <a:spLocks/>
          </p:cNvSpPr>
          <p:nvPr/>
        </p:nvSpPr>
        <p:spPr>
          <a:xfrm>
            <a:off x="949712" y="793193"/>
            <a:ext cx="10515600" cy="107257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mtClean="0">
                <a:solidFill>
                  <a:prstClr val="black"/>
                </a:solidFill>
                <a:latin typeface="Segoe UI Black"/>
                <a:cs typeface="Segoe UI"/>
              </a:rPr>
              <a:t>Slide Title , Segoe UI Black, 44 Pts</a:t>
            </a:r>
            <a:endParaRPr lang="en-CA" dirty="0">
              <a:solidFill>
                <a:prstClr val="black"/>
              </a:solidFill>
              <a:latin typeface="Segoe UI Black"/>
              <a:cs typeface="Segoe U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C8673-6342-86AB-A434-6E1D967DCCB6}"/>
              </a:ext>
            </a:extLst>
          </p:cNvPr>
          <p:cNvSpPr txBox="1">
            <a:spLocks/>
          </p:cNvSpPr>
          <p:nvPr/>
        </p:nvSpPr>
        <p:spPr>
          <a:xfrm>
            <a:off x="949712" y="1999561"/>
            <a:ext cx="10515600" cy="38338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rgbClr val="0070C0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CA" sz="4000" b="0" i="0" u="none" strike="noStrike" kern="1200" cap="none" spc="0" normalizeH="0" baseline="0" noProof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egoe UI" panose="020B0502040204020203" pitchFamily="34" charset="0"/>
                <a:ea typeface="+mn-ea"/>
                <a:cs typeface="Segoe UI" panose="020B0502040204020203" pitchFamily="34" charset="0"/>
              </a:rPr>
              <a:t>Bullet Level 1, Segoe 40 Pts</a:t>
            </a:r>
          </a:p>
          <a:p>
            <a:pPr marL="457200" marR="0" lvl="1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CA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Black"/>
                <a:ea typeface="+mn-ea"/>
                <a:cs typeface="+mn-cs"/>
              </a:rPr>
              <a:t>Bullet Level 2, Segoe 36 Pts</a:t>
            </a:r>
          </a:p>
          <a:p>
            <a:pPr marL="914400" marR="0" lvl="2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CA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Black"/>
                <a:ea typeface="+mn-ea"/>
                <a:cs typeface="+mn-cs"/>
              </a:rPr>
              <a:t>Bullet Level 3, Segoe 32 Pts</a:t>
            </a:r>
          </a:p>
          <a:p>
            <a:pPr marL="1371600" marR="0" lvl="3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CA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Black"/>
                <a:ea typeface="+mn-ea"/>
                <a:cs typeface="+mn-cs"/>
              </a:rPr>
              <a:t>Bullet Level 4, Segoe 28 Pts</a:t>
            </a:r>
          </a:p>
          <a:p>
            <a:pPr marL="1828800" marR="0" lvl="4" indent="0" algn="ctr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CA" sz="16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Black"/>
                <a:ea typeface="+mn-ea"/>
                <a:cs typeface="+mn-cs"/>
              </a:rPr>
              <a:t>Bullet Level 5, Segoe 24 Pts</a:t>
            </a:r>
            <a:endParaRPr kumimoji="0" lang="en-CA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UI Black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D7D7-D030-45C6-98CF-F57EC1C0EAE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78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87433E8A-94E1-E71A-1981-D68FD251C7B8}"/>
              </a:ext>
            </a:extLst>
          </p:cNvPr>
          <p:cNvSpPr txBox="1">
            <a:spLocks/>
          </p:cNvSpPr>
          <p:nvPr/>
        </p:nvSpPr>
        <p:spPr>
          <a:xfrm>
            <a:off x="949712" y="793193"/>
            <a:ext cx="10515600" cy="107257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latin typeface="+mj-lt"/>
                <a:ea typeface="+mj-ea"/>
                <a:cs typeface="Segoe UI" panose="020B0502040204020203" pitchFamily="34" charset="0"/>
              </a:defRPr>
            </a:lvl1pPr>
          </a:lstStyle>
          <a:p>
            <a:pPr algn="l"/>
            <a:r>
              <a:rPr lang="en-US" dirty="0"/>
              <a:t>Contents of the presentation – Segoe UI, 44 Pts</a:t>
            </a:r>
            <a:endParaRPr lang="en-CA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C8B29F7-AA67-32A9-16A4-80CA2019FBC5}"/>
              </a:ext>
            </a:extLst>
          </p:cNvPr>
          <p:cNvSpPr txBox="1">
            <a:spLocks/>
          </p:cNvSpPr>
          <p:nvPr/>
        </p:nvSpPr>
        <p:spPr>
          <a:xfrm>
            <a:off x="949712" y="1999561"/>
            <a:ext cx="10515600" cy="38338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68288" indent="-268288" algn="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4000" kern="1200">
                <a:solidFill>
                  <a:srgbClr val="0070C0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1pPr>
            <a:lvl2pPr marL="539750" indent="-271463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2pPr>
            <a:lvl3pPr marL="808038" indent="-268288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32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3pPr>
            <a:lvl4pPr marL="1074738" indent="-26670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4pPr>
            <a:lvl5pPr marL="1343025" indent="-268288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Bullet Level 1 – Segoe UI, 40 Pts</a:t>
            </a:r>
          </a:p>
          <a:p>
            <a:pPr lvl="1"/>
            <a:r>
              <a:rPr lang="en-US" dirty="0"/>
              <a:t>Bullet Level 2 – Segoe UI, 36 Pts</a:t>
            </a:r>
          </a:p>
          <a:p>
            <a:pPr lvl="2"/>
            <a:r>
              <a:rPr lang="en-US" dirty="0"/>
              <a:t>Bullet Level 3 – Segoe UI, 32 Pts</a:t>
            </a:r>
          </a:p>
          <a:p>
            <a:pPr lvl="3"/>
            <a:r>
              <a:rPr lang="en-US" dirty="0"/>
              <a:t>Bullet Level 4 – Segoe UI, 28 Pts</a:t>
            </a:r>
          </a:p>
          <a:p>
            <a:pPr lvl="4"/>
            <a:r>
              <a:rPr lang="en-US" dirty="0"/>
              <a:t>Bullet Level 5 – </a:t>
            </a:r>
            <a:r>
              <a:rPr lang="en-US" dirty="0" err="1"/>
              <a:t>Segoi</a:t>
            </a:r>
            <a:r>
              <a:rPr lang="en-US" dirty="0"/>
              <a:t> UI, 24 Pts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D7D7-D030-45C6-98CF-F57EC1C0EAE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836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D7D7-D030-45C6-98CF-F57EC1C0EAE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01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F95D7D08-7CAF-D68A-7197-36C4B5A013CF}"/>
              </a:ext>
            </a:extLst>
          </p:cNvPr>
          <p:cNvSpPr txBox="1">
            <a:spLocks/>
          </p:cNvSpPr>
          <p:nvPr/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dirty="0">
                <a:solidFill>
                  <a:prstClr val="black"/>
                </a:solidFill>
                <a:latin typeface="Segoe UI Black"/>
                <a:cs typeface="Segoe UI"/>
              </a:rPr>
              <a:t>Click to edit Master title style</a:t>
            </a:r>
            <a:endParaRPr lang="en-CA" dirty="0">
              <a:solidFill>
                <a:prstClr val="black"/>
              </a:solidFill>
              <a:latin typeface="Segoe UI Black"/>
              <a:cs typeface="Segoe UI"/>
            </a:endParaRP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FA66A285-6CB6-3D06-5D1C-6E713BECEA09}"/>
              </a:ext>
            </a:extLst>
          </p:cNvPr>
          <p:cNvSpPr txBox="1">
            <a:spLocks/>
          </p:cNvSpPr>
          <p:nvPr/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prstClr val="black"/>
                </a:solidFill>
                <a:latin typeface="Segoe UI Black"/>
              </a:rPr>
              <a:t>Click to edit Master text styles</a:t>
            </a:r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BAB54A8F-1FB6-2A72-57D6-4F06C0CB07AC}"/>
              </a:ext>
            </a:extLst>
          </p:cNvPr>
          <p:cNvSpPr txBox="1">
            <a:spLocks/>
          </p:cNvSpPr>
          <p:nvPr/>
        </p:nvSpPr>
        <p:spPr>
          <a:xfrm>
            <a:off x="7419975" y="1351128"/>
            <a:ext cx="3932237" cy="4517860"/>
          </a:xfrm>
          <a:prstGeom prst="rect">
            <a:avLst/>
          </a:prstGeom>
        </p:spPr>
        <p:txBody>
          <a:bodyPr/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prstClr val="black"/>
                </a:solidFill>
                <a:latin typeface="Segoe UI Black"/>
              </a:rPr>
              <a:t>Picture</a:t>
            </a:r>
          </a:p>
          <a:p>
            <a:r>
              <a:rPr lang="en-US" dirty="0">
                <a:solidFill>
                  <a:prstClr val="black"/>
                </a:solidFill>
                <a:latin typeface="Segoe UI Black"/>
              </a:rPr>
              <a:t>Graphs</a:t>
            </a:r>
          </a:p>
          <a:p>
            <a:r>
              <a:rPr lang="en-US" dirty="0">
                <a:solidFill>
                  <a:prstClr val="black"/>
                </a:solidFill>
                <a:latin typeface="Segoe UI Black"/>
              </a:rPr>
              <a:t>Chart….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D7D7-D030-45C6-98CF-F57EC1C0EAE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9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D7D7-D030-45C6-98CF-F57EC1C0EAE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544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D7D7-D030-45C6-98CF-F57EC1C0EAE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96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D7D7-D030-45C6-98CF-F57EC1C0EAE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967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D7D7-D030-45C6-98CF-F57EC1C0EAE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CBD7D7-D030-45C6-98CF-F57EC1C0EAE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96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179</Words>
  <Application>Microsoft Office PowerPoint</Application>
  <PresentationFormat>Widescreen</PresentationFormat>
  <Paragraphs>60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Arial</vt:lpstr>
      <vt:lpstr>Calibri</vt:lpstr>
      <vt:lpstr>Calibri Light</vt:lpstr>
      <vt:lpstr>Segoe UI</vt:lpstr>
      <vt:lpstr>Segoe UI Black</vt:lpstr>
      <vt:lpstr>Times New Roman</vt:lpstr>
      <vt:lpstr>Trebuchet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MRT www.Win2Farsi.com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Moorche</dc:creator>
  <cp:lastModifiedBy>Moorche</cp:lastModifiedBy>
  <cp:revision>6</cp:revision>
  <dcterms:created xsi:type="dcterms:W3CDTF">2023-12-03T11:02:33Z</dcterms:created>
  <dcterms:modified xsi:type="dcterms:W3CDTF">2024-02-13T07:16:02Z</dcterms:modified>
</cp:coreProperties>
</file>